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Building an Arduino robot with Bluetooth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Difficulty: Beginner – novice</a:t>
            </a:r>
          </a:p>
          <a:p>
            <a:r>
              <a:rPr lang="en-CA" dirty="0" smtClean="0"/>
              <a:t>Tutorial By Ryan Saunderson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1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340" y="444843"/>
            <a:ext cx="2376144" cy="642551"/>
          </a:xfrm>
        </p:spPr>
        <p:txBody>
          <a:bodyPr/>
          <a:lstStyle/>
          <a:p>
            <a:r>
              <a:rPr lang="en-CA" b="1" u="sng" dirty="0" smtClean="0"/>
              <a:t>Step Seven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45" y="1499286"/>
            <a:ext cx="5834333" cy="5123936"/>
          </a:xfrm>
        </p:spPr>
      </p:pic>
    </p:spTree>
    <p:extLst>
      <p:ext uri="{BB962C8B-B14F-4D97-AF65-F5344CB8AC3E}">
        <p14:creationId xmlns:p14="http://schemas.microsoft.com/office/powerpoint/2010/main" val="402811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648" y="387179"/>
            <a:ext cx="2285528" cy="584886"/>
          </a:xfrm>
        </p:spPr>
        <p:txBody>
          <a:bodyPr/>
          <a:lstStyle/>
          <a:p>
            <a:r>
              <a:rPr lang="en-CA" b="1" u="sng" dirty="0" smtClean="0"/>
              <a:t>Step Eight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16" y="1334529"/>
            <a:ext cx="5993792" cy="5263979"/>
          </a:xfrm>
        </p:spPr>
      </p:pic>
    </p:spTree>
    <p:extLst>
      <p:ext uri="{BB962C8B-B14F-4D97-AF65-F5344CB8AC3E}">
        <p14:creationId xmlns:p14="http://schemas.microsoft.com/office/powerpoint/2010/main" val="205559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026" y="543698"/>
            <a:ext cx="2120771" cy="593124"/>
          </a:xfrm>
        </p:spPr>
        <p:txBody>
          <a:bodyPr/>
          <a:lstStyle/>
          <a:p>
            <a:r>
              <a:rPr lang="en-CA" b="1" u="sng" dirty="0" smtClean="0"/>
              <a:t>Step Nine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70" y="1655805"/>
            <a:ext cx="5900881" cy="5025082"/>
          </a:xfrm>
        </p:spPr>
      </p:pic>
    </p:spTree>
    <p:extLst>
      <p:ext uri="{BB962C8B-B14F-4D97-AF65-F5344CB8AC3E}">
        <p14:creationId xmlns:p14="http://schemas.microsoft.com/office/powerpoint/2010/main" val="2243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118" y="230660"/>
            <a:ext cx="1906587" cy="691978"/>
          </a:xfrm>
        </p:spPr>
        <p:txBody>
          <a:bodyPr/>
          <a:lstStyle/>
          <a:p>
            <a:r>
              <a:rPr lang="en-CA" b="1" u="sng" dirty="0" smtClean="0"/>
              <a:t>Step Ten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91" y="1260389"/>
            <a:ext cx="7373240" cy="5387546"/>
          </a:xfrm>
        </p:spPr>
      </p:pic>
    </p:spTree>
    <p:extLst>
      <p:ext uri="{BB962C8B-B14F-4D97-AF65-F5344CB8AC3E}">
        <p14:creationId xmlns:p14="http://schemas.microsoft.com/office/powerpoint/2010/main" val="941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367" y="296562"/>
            <a:ext cx="2582090" cy="667265"/>
          </a:xfrm>
        </p:spPr>
        <p:txBody>
          <a:bodyPr/>
          <a:lstStyle/>
          <a:p>
            <a:r>
              <a:rPr lang="en-CA" b="1" u="sng" dirty="0" smtClean="0"/>
              <a:t>Step Eleven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79" y="1351735"/>
            <a:ext cx="5831866" cy="5287962"/>
          </a:xfrm>
        </p:spPr>
      </p:pic>
    </p:spTree>
    <p:extLst>
      <p:ext uri="{BB962C8B-B14F-4D97-AF65-F5344CB8AC3E}">
        <p14:creationId xmlns:p14="http://schemas.microsoft.com/office/powerpoint/2010/main" val="5146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486" y="172995"/>
            <a:ext cx="2573852" cy="815546"/>
          </a:xfrm>
        </p:spPr>
        <p:txBody>
          <a:bodyPr/>
          <a:lstStyle/>
          <a:p>
            <a:r>
              <a:rPr lang="en-CA" b="1" u="sng" dirty="0" smtClean="0"/>
              <a:t>Step Twelve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52" y="1210962"/>
            <a:ext cx="5987119" cy="5428735"/>
          </a:xfrm>
        </p:spPr>
      </p:pic>
    </p:spTree>
    <p:extLst>
      <p:ext uri="{BB962C8B-B14F-4D97-AF65-F5344CB8AC3E}">
        <p14:creationId xmlns:p14="http://schemas.microsoft.com/office/powerpoint/2010/main" val="411554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918" y="354227"/>
            <a:ext cx="2820987" cy="634314"/>
          </a:xfrm>
        </p:spPr>
        <p:txBody>
          <a:bodyPr/>
          <a:lstStyle/>
          <a:p>
            <a:r>
              <a:rPr lang="en-CA" b="1" u="sng" dirty="0" smtClean="0"/>
              <a:t>Step Thirteen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60" y="1400432"/>
            <a:ext cx="5814502" cy="5272217"/>
          </a:xfrm>
        </p:spPr>
      </p:pic>
    </p:spTree>
    <p:extLst>
      <p:ext uri="{BB962C8B-B14F-4D97-AF65-F5344CB8AC3E}">
        <p14:creationId xmlns:p14="http://schemas.microsoft.com/office/powerpoint/2010/main" val="291467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275" y="131806"/>
            <a:ext cx="2796273" cy="790832"/>
          </a:xfrm>
        </p:spPr>
        <p:txBody>
          <a:bodyPr/>
          <a:lstStyle/>
          <a:p>
            <a:r>
              <a:rPr lang="en-CA" b="1" u="sng" dirty="0" smtClean="0"/>
              <a:t>Step </a:t>
            </a:r>
            <a:r>
              <a:rPr lang="en-CA" b="1" u="sng" dirty="0" err="1" smtClean="0"/>
              <a:t>Forteen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54" y="1179383"/>
            <a:ext cx="6103714" cy="5534456"/>
          </a:xfrm>
        </p:spPr>
      </p:pic>
    </p:spTree>
    <p:extLst>
      <p:ext uri="{BB962C8B-B14F-4D97-AF65-F5344CB8AC3E}">
        <p14:creationId xmlns:p14="http://schemas.microsoft.com/office/powerpoint/2010/main" val="3450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605" y="255372"/>
            <a:ext cx="2565614" cy="593124"/>
          </a:xfrm>
        </p:spPr>
        <p:txBody>
          <a:bodyPr/>
          <a:lstStyle/>
          <a:p>
            <a:r>
              <a:rPr lang="en-CA" b="1" u="sng" dirty="0" smtClean="0"/>
              <a:t>Step Fifteen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10" y="1235676"/>
            <a:ext cx="5996204" cy="5436973"/>
          </a:xfrm>
        </p:spPr>
      </p:pic>
    </p:spTree>
    <p:extLst>
      <p:ext uri="{BB962C8B-B14F-4D97-AF65-F5344CB8AC3E}">
        <p14:creationId xmlns:p14="http://schemas.microsoft.com/office/powerpoint/2010/main" val="41583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507" y="280086"/>
            <a:ext cx="2433809" cy="510746"/>
          </a:xfrm>
        </p:spPr>
        <p:txBody>
          <a:bodyPr>
            <a:normAutofit fontScale="90000"/>
          </a:bodyPr>
          <a:lstStyle/>
          <a:p>
            <a:r>
              <a:rPr lang="en-CA" b="1" u="sng" dirty="0" smtClean="0"/>
              <a:t>Step Sixteen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26" y="1178011"/>
            <a:ext cx="6077970" cy="5511113"/>
          </a:xfrm>
        </p:spPr>
      </p:pic>
    </p:spTree>
    <p:extLst>
      <p:ext uri="{BB962C8B-B14F-4D97-AF65-F5344CB8AC3E}">
        <p14:creationId xmlns:p14="http://schemas.microsoft.com/office/powerpoint/2010/main" val="32226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u="sng" dirty="0" smtClean="0"/>
              <a:t>Parts List:</a:t>
            </a:r>
            <a:endParaRPr lang="en-CA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452079" cy="3124201"/>
          </a:xfrm>
        </p:spPr>
        <p:txBody>
          <a:bodyPr/>
          <a:lstStyle/>
          <a:p>
            <a:r>
              <a:rPr lang="en-CA" dirty="0" smtClean="0"/>
              <a:t>1x Arduino Uno</a:t>
            </a:r>
          </a:p>
          <a:p>
            <a:r>
              <a:rPr lang="en-CA" dirty="0" smtClean="0"/>
              <a:t>1x Bluetooth Slave</a:t>
            </a:r>
          </a:p>
          <a:p>
            <a:r>
              <a:rPr lang="en-CA" dirty="0" smtClean="0"/>
              <a:t>1x Bread board</a:t>
            </a:r>
          </a:p>
          <a:p>
            <a:r>
              <a:rPr lang="en-CA" dirty="0" smtClean="0"/>
              <a:t>1x L923D H-Bridge IC</a:t>
            </a:r>
          </a:p>
          <a:p>
            <a:r>
              <a:rPr lang="en-CA" dirty="0" smtClean="0"/>
              <a:t>1x 10uF Capacitor</a:t>
            </a:r>
          </a:p>
          <a:p>
            <a:r>
              <a:rPr lang="en-CA" dirty="0" smtClean="0"/>
              <a:t>2x DC 12V Motors</a:t>
            </a:r>
          </a:p>
          <a:p>
            <a:r>
              <a:rPr lang="en-CA" dirty="0" smtClean="0"/>
              <a:t>3 Different colors of wire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67" y="1743538"/>
            <a:ext cx="3365981" cy="3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259" y="205946"/>
            <a:ext cx="3282306" cy="766119"/>
          </a:xfrm>
        </p:spPr>
        <p:txBody>
          <a:bodyPr/>
          <a:lstStyle/>
          <a:p>
            <a:r>
              <a:rPr lang="en-CA" dirty="0" smtClean="0"/>
              <a:t>Step Seventeen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52" y="1204436"/>
            <a:ext cx="5930720" cy="5377596"/>
          </a:xfrm>
        </p:spPr>
      </p:pic>
    </p:spTree>
    <p:extLst>
      <p:ext uri="{BB962C8B-B14F-4D97-AF65-F5344CB8AC3E}">
        <p14:creationId xmlns:p14="http://schemas.microsoft.com/office/powerpoint/2010/main" val="1325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5064" y="140043"/>
            <a:ext cx="3018695" cy="642551"/>
          </a:xfrm>
        </p:spPr>
        <p:txBody>
          <a:bodyPr/>
          <a:lstStyle/>
          <a:p>
            <a:r>
              <a:rPr lang="en-CA" b="1" u="sng" dirty="0" smtClean="0"/>
              <a:t>Step Eighteen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625" y="1097903"/>
            <a:ext cx="6193572" cy="5615934"/>
          </a:xfrm>
        </p:spPr>
      </p:pic>
    </p:spTree>
    <p:extLst>
      <p:ext uri="{BB962C8B-B14F-4D97-AF65-F5344CB8AC3E}">
        <p14:creationId xmlns:p14="http://schemas.microsoft.com/office/powerpoint/2010/main" val="22722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51" y="387178"/>
            <a:ext cx="2763322" cy="436605"/>
          </a:xfrm>
        </p:spPr>
        <p:txBody>
          <a:bodyPr>
            <a:normAutofit fontScale="90000"/>
          </a:bodyPr>
          <a:lstStyle/>
          <a:p>
            <a:r>
              <a:rPr lang="en-CA" b="1" u="sng" dirty="0" smtClean="0"/>
              <a:t>Step Nineteen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15" y="1128584"/>
            <a:ext cx="4652193" cy="5544065"/>
          </a:xfrm>
        </p:spPr>
      </p:pic>
    </p:spTree>
    <p:extLst>
      <p:ext uri="{BB962C8B-B14F-4D97-AF65-F5344CB8AC3E}">
        <p14:creationId xmlns:p14="http://schemas.microsoft.com/office/powerpoint/2010/main" val="34736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860749" cy="617838"/>
          </a:xfrm>
        </p:spPr>
        <p:txBody>
          <a:bodyPr/>
          <a:lstStyle/>
          <a:p>
            <a:r>
              <a:rPr lang="en-CA" dirty="0" smtClean="0"/>
              <a:t>Programing The Arduino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37038"/>
            <a:ext cx="3101073" cy="4440193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22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889" y="724930"/>
            <a:ext cx="2153722" cy="733168"/>
          </a:xfrm>
        </p:spPr>
        <p:txBody>
          <a:bodyPr/>
          <a:lstStyle/>
          <a:p>
            <a:r>
              <a:rPr lang="en-CA" dirty="0" smtClean="0"/>
              <a:t>Assembly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889" y="1851453"/>
            <a:ext cx="3191690" cy="3124201"/>
          </a:xfrm>
        </p:spPr>
        <p:txBody>
          <a:bodyPr/>
          <a:lstStyle/>
          <a:p>
            <a:r>
              <a:rPr lang="en-CA" dirty="0" smtClean="0"/>
              <a:t>Time to bread board!</a:t>
            </a:r>
          </a:p>
          <a:p>
            <a:r>
              <a:rPr lang="en-CA" dirty="0" smtClean="0"/>
              <a:t>Make sure all your parts are ready</a:t>
            </a:r>
          </a:p>
          <a:p>
            <a:r>
              <a:rPr lang="en-CA" dirty="0" smtClean="0"/>
              <a:t>Lets begin!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1" y="1283042"/>
            <a:ext cx="4048897" cy="40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687" y="214184"/>
            <a:ext cx="2095982" cy="675503"/>
          </a:xfrm>
        </p:spPr>
        <p:txBody>
          <a:bodyPr/>
          <a:lstStyle/>
          <a:p>
            <a:r>
              <a:rPr lang="en-CA" b="1" u="sng" dirty="0" smtClean="0"/>
              <a:t>Step One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67" y="1175586"/>
            <a:ext cx="6623221" cy="5404961"/>
          </a:xfrm>
        </p:spPr>
      </p:pic>
    </p:spTree>
    <p:extLst>
      <p:ext uri="{BB962C8B-B14F-4D97-AF65-F5344CB8AC3E}">
        <p14:creationId xmlns:p14="http://schemas.microsoft.com/office/powerpoint/2010/main" val="5513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978" y="337751"/>
            <a:ext cx="2054868" cy="626076"/>
          </a:xfrm>
        </p:spPr>
        <p:txBody>
          <a:bodyPr/>
          <a:lstStyle/>
          <a:p>
            <a:r>
              <a:rPr lang="en-CA" b="1" u="sng" dirty="0" smtClean="0"/>
              <a:t>Step Two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04" y="1309816"/>
            <a:ext cx="8261216" cy="5321643"/>
          </a:xfrm>
        </p:spPr>
      </p:pic>
    </p:spTree>
    <p:extLst>
      <p:ext uri="{BB962C8B-B14F-4D97-AF65-F5344CB8AC3E}">
        <p14:creationId xmlns:p14="http://schemas.microsoft.com/office/powerpoint/2010/main" val="30342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1796" y="214184"/>
            <a:ext cx="2285528" cy="856735"/>
          </a:xfrm>
        </p:spPr>
        <p:txBody>
          <a:bodyPr/>
          <a:lstStyle/>
          <a:p>
            <a:r>
              <a:rPr lang="en-CA" b="1" u="sng" dirty="0" smtClean="0"/>
              <a:t>Step Three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98" y="1309817"/>
            <a:ext cx="6521123" cy="5321643"/>
          </a:xfrm>
        </p:spPr>
      </p:pic>
    </p:spTree>
    <p:extLst>
      <p:ext uri="{BB962C8B-B14F-4D97-AF65-F5344CB8AC3E}">
        <p14:creationId xmlns:p14="http://schemas.microsoft.com/office/powerpoint/2010/main" val="10895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9313" y="288324"/>
            <a:ext cx="2170198" cy="634314"/>
          </a:xfrm>
        </p:spPr>
        <p:txBody>
          <a:bodyPr/>
          <a:lstStyle/>
          <a:p>
            <a:r>
              <a:rPr lang="en-CA" b="1" u="sng" dirty="0" smtClean="0"/>
              <a:t>Step Four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08" y="1301578"/>
            <a:ext cx="6551408" cy="5346357"/>
          </a:xfrm>
        </p:spPr>
      </p:pic>
    </p:spTree>
    <p:extLst>
      <p:ext uri="{BB962C8B-B14F-4D97-AF65-F5344CB8AC3E}">
        <p14:creationId xmlns:p14="http://schemas.microsoft.com/office/powerpoint/2010/main" val="246478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9929" y="304800"/>
            <a:ext cx="1988965" cy="659027"/>
          </a:xfrm>
        </p:spPr>
        <p:txBody>
          <a:bodyPr/>
          <a:lstStyle/>
          <a:p>
            <a:r>
              <a:rPr lang="en-CA" b="1" u="sng" dirty="0" smtClean="0"/>
              <a:t>Step Five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85" y="1351005"/>
            <a:ext cx="5965652" cy="5239265"/>
          </a:xfrm>
        </p:spPr>
      </p:pic>
    </p:spTree>
    <p:extLst>
      <p:ext uri="{BB962C8B-B14F-4D97-AF65-F5344CB8AC3E}">
        <p14:creationId xmlns:p14="http://schemas.microsoft.com/office/powerpoint/2010/main" val="23249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5259" y="288324"/>
            <a:ext cx="1758306" cy="683741"/>
          </a:xfrm>
        </p:spPr>
        <p:txBody>
          <a:bodyPr/>
          <a:lstStyle/>
          <a:p>
            <a:r>
              <a:rPr lang="en-CA" b="1" u="sng" dirty="0" smtClean="0"/>
              <a:t>Step Six</a:t>
            </a:r>
            <a:endParaRPr lang="en-CA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7" y="1318054"/>
            <a:ext cx="6021930" cy="5288691"/>
          </a:xfrm>
        </p:spPr>
      </p:pic>
    </p:spTree>
    <p:extLst>
      <p:ext uri="{BB962C8B-B14F-4D97-AF65-F5344CB8AC3E}">
        <p14:creationId xmlns:p14="http://schemas.microsoft.com/office/powerpoint/2010/main" val="4526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69</TotalTime>
  <Words>100</Words>
  <Application>Microsoft Office PowerPoint</Application>
  <PresentationFormat>Widescreen</PresentationFormat>
  <Paragraphs>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Mesh</vt:lpstr>
      <vt:lpstr>Building an Arduino robot with Bluetooth</vt:lpstr>
      <vt:lpstr>Parts List:</vt:lpstr>
      <vt:lpstr>Assembly</vt:lpstr>
      <vt:lpstr>Step One</vt:lpstr>
      <vt:lpstr>Step Two</vt:lpstr>
      <vt:lpstr>Step Three</vt:lpstr>
      <vt:lpstr>Step Four</vt:lpstr>
      <vt:lpstr>Step Five</vt:lpstr>
      <vt:lpstr>Step Six</vt:lpstr>
      <vt:lpstr>Step Seven</vt:lpstr>
      <vt:lpstr>Step Eight</vt:lpstr>
      <vt:lpstr>Step Nine</vt:lpstr>
      <vt:lpstr>Step Ten</vt:lpstr>
      <vt:lpstr>Step Eleven</vt:lpstr>
      <vt:lpstr>Step Twelve</vt:lpstr>
      <vt:lpstr>Step Thirteen</vt:lpstr>
      <vt:lpstr>Step Forteen</vt:lpstr>
      <vt:lpstr>Step Fifteen</vt:lpstr>
      <vt:lpstr>Step Sixteen</vt:lpstr>
      <vt:lpstr>Step Seventeen</vt:lpstr>
      <vt:lpstr>Step Eighteen</vt:lpstr>
      <vt:lpstr>Step Nineteen</vt:lpstr>
      <vt:lpstr>Programing The Arduino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Arduino robot with Bluetooth</dc:title>
  <dc:creator>Ryan Saunderson</dc:creator>
  <cp:lastModifiedBy>Ryan Saunderson</cp:lastModifiedBy>
  <cp:revision>51</cp:revision>
  <dcterms:created xsi:type="dcterms:W3CDTF">2014-11-27T05:19:54Z</dcterms:created>
  <dcterms:modified xsi:type="dcterms:W3CDTF">2014-11-27T06:29:13Z</dcterms:modified>
</cp:coreProperties>
</file>